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2" r:id="rId3"/>
    <p:sldId id="561" r:id="rId5"/>
    <p:sldId id="558" r:id="rId6"/>
    <p:sldId id="559" r:id="rId7"/>
    <p:sldId id="5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 varScale="1">
        <p:scale>
          <a:sx n="108" d="100"/>
          <a:sy n="108" d="100"/>
        </p:scale>
        <p:origin x="846" y="114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3" Type="http://schemas.openxmlformats.org/officeDocument/2006/relationships/hyperlink" Target="http://www.docker.org.cn/" TargetMode="External"/><Relationship Id="rId2" Type="http://schemas.openxmlformats.org/officeDocument/2006/relationships/hyperlink" Target="https://docs.docker.com/" TargetMode="Externa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简介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、为什么要使用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原理的架构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常用名词介绍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Linux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环境上安装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6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Java8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7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Nginx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8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、基于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部署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SpringBoot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项目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13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Nginx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修改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Nginx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配置文件信息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服务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Redis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进入到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容器中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6.Docker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文件目录信息介绍</a:t>
            </a: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2236" y="568521"/>
            <a:ext cx="11069467" cy="555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简介</a:t>
            </a:r>
            <a:endParaRPr lang="en-US" altLang="zh-CN" sz="32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是基于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Go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语言实现的云开源项目，诞生于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2013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年初，最初发起者是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dotClouw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公司。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自开源后受到广泛的关注和讨论，目前已有多个相关项目，逐断形成了围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的生态体系。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dotCloud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公司后来也改名为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Ine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是一个开源的容器引擎，它有助于更快地交付应用。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可将应用程序和基础设施层隔离，并且能将基础设施当作程序一样进行管理。使用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可更快地打包、测试以及部署应用程序，并可以缩短从编写到部署运行代码的周期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官方网址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hlinkClick r:id="rId2"/>
              </a:rPr>
              <a:t>https://docs.docker.com/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英文地址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中文网址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hlinkClick r:id="rId3"/>
              </a:rPr>
              <a:t>http://www.docker.org.cn/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中文地址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zh-CN" dirty="0"/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+ 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Jenkins+k8s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1026" name="Picture 2" descr="http://www.runoob.com/wp-content/uploads/2016/04/docker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36" y="3210458"/>
            <a:ext cx="2919439" cy="14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2236" y="568521"/>
            <a:ext cx="11069467" cy="416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b="1" dirty="0"/>
              <a:t>Docker</a:t>
            </a:r>
            <a:r>
              <a:rPr lang="zh-CN" altLang="zh-CN" sz="3200" b="1" dirty="0"/>
              <a:t>与虚拟机比较</a:t>
            </a:r>
            <a:r>
              <a:rPr lang="en-US" altLang="zh-CN" dirty="0"/>
              <a:t> </a:t>
            </a:r>
            <a:endParaRPr lang="zh-CN" altLang="zh-CN" dirty="0"/>
          </a:p>
          <a:p>
            <a:endParaRPr lang="zh-CN" altLang="zh-CN" dirty="0"/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作为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一种轻量级的虚拟化方式，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在运行应用上跟传统的虚拟机方式相比具有显著优势：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容器很快，启动和停止可以在秒级实现，这相比传统的虚拟机方式要快得多。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容器对系统资源需求很少，一台主机上可以同时运行数千个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容器。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通过类似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的操作来方便用户获取、分发和更新应用镜像，指令简明，学习成本较低。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Dockerfile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配置文件来支持灵活的自动化创建和部署机制，提高工作效率。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6" name="图片 5" descr="https://images2015.cnblogs.com/blog/663847/201607/663847-20160703190439265-156695296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3" y="3168714"/>
            <a:ext cx="8582262" cy="172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2236" y="568521"/>
            <a:ext cx="11069467" cy="490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/>
              <a:t>Docker</a:t>
            </a:r>
            <a:r>
              <a:rPr lang="zh-CN" altLang="zh-CN" sz="3200" b="1" dirty="0"/>
              <a:t>架构</a:t>
            </a:r>
            <a:endParaRPr lang="zh-CN" altLang="zh-CN" sz="3200" b="1" dirty="0"/>
          </a:p>
          <a:p>
            <a:endParaRPr lang="zh-CN" altLang="zh-CN" dirty="0"/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 daemon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是一个运行在宿主机（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DOCKER-HOST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）的后台进程。可通过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客户端与之通信。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Images: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一个只读的镜像模板。可以自己创建一个镜像也可以从网站上下载镜像供自己使用。镜像包含了一个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RFS.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一个镜像可以创建很多容器。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Container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由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client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通过镜像创建的实例，用户在容器中运行应用，一旦创建后就可以看做是一个简单的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RFS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，每个应用运行在隔离的容器中，享用独自的权限，用户，网络。确保安全与互相干扰</a:t>
            </a:r>
            <a:b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两者在创建后，都是一堆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layer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的统一视角，唯一的却别是镜像最上面那一层是只读的，不可以修改，但是容器最上面一层是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rw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的，提供给用户操作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repository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仓库，这个东西没有单独介绍不是因为它不重要，而是因为之前做个比较多的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源码编译，所以这里就没有仔细往下看，大概就是一个镜像库，最大的是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hub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，类似于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google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aosp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，当然也可以本地搭，比如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mig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事业群就有自己的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repo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1273</Words>
  <Application>WPS 表格</Application>
  <PresentationFormat>宽屏</PresentationFormat>
  <Paragraphs>58</Paragraphs>
  <Slides>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3" baseType="lpstr">
      <vt:lpstr>Arial</vt:lpstr>
      <vt:lpstr>方正书宋_GBK</vt:lpstr>
      <vt:lpstr>Wingdings</vt:lpstr>
      <vt:lpstr>微软雅黑</vt:lpstr>
      <vt:lpstr>汉仪旗黑</vt:lpstr>
      <vt:lpstr>楷体</vt:lpstr>
      <vt:lpstr>汉仪楷体KW</vt:lpstr>
      <vt:lpstr>汉仪小隶书简</vt:lpstr>
      <vt:lpstr>黑体</vt:lpstr>
      <vt:lpstr>华文楷体</vt:lpstr>
      <vt:lpstr>Calibri</vt:lpstr>
      <vt:lpstr>Helvetica Neue</vt:lpstr>
      <vt:lpstr>宋体</vt:lpstr>
      <vt:lpstr>Arial Unicode MS</vt:lpstr>
      <vt:lpstr>Calibri Light</vt:lpstr>
      <vt:lpstr>汉仪书宋二KW</vt:lpstr>
      <vt:lpstr>华文宋体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aiden</cp:lastModifiedBy>
  <cp:revision>988</cp:revision>
  <dcterms:created xsi:type="dcterms:W3CDTF">2020-12-28T03:37:53Z</dcterms:created>
  <dcterms:modified xsi:type="dcterms:W3CDTF">2020-12-28T03:37:53Z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